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.jpeg" ContentType="image/jpeg"/>
  <Override PartName="/ppt/media/image2.png" ContentType="image/png"/>
  <Override PartName="/ppt/media/image3.png" ContentType="image/png"/>
  <Override PartName="/ppt/media/image4.gif" ContentType="image/gif"/>
  <Override PartName="/ppt/media/image8.png" ContentType="image/png"/>
  <Override PartName="/ppt/media/image5.gif" ContentType="image/gif"/>
  <Override PartName="/ppt/media/image9.png" ContentType="image/png"/>
  <Override PartName="/ppt/media/image6.png" ContentType="image/png"/>
  <Override PartName="/ppt/media/image7.png" ContentType="image/png"/>
  <Override PartName="/ppt/slides/slide1.xml" ContentType="application/vnd.openxmlformats-officedocument.presentationml.slide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</p:sldIdLst>
  <p:sldSz cx="18288000" cy="10287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PT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914400" y="410400"/>
            <a:ext cx="16458840" cy="7962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PT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PT" sz="24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PT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3E4E99E2-1F71-4E0D-AD0E-44E69D6D492F}" type="slidenum">
              <a:rPr b="0" lang="en-US" sz="1200" spc="-1" strike="noStrike">
                <a:solidFill>
                  <a:srgbClr val="888888"/>
                </a:solidFill>
                <a:latin typeface="Calibri"/>
                <a:ea typeface="Calibri"/>
              </a:rPr>
              <a:t>&lt;número&gt;</a:t>
            </a:fld>
            <a:endParaRPr b="0" lang="pt-PT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Clique para editar o formato do título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Clique para editar o formato de texto dos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Segundo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Terceiro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PT" sz="1400" spc="-1" strike="noStrike">
                <a:solidFill>
                  <a:srgbClr val="000000"/>
                </a:solidFill>
                <a:latin typeface="Arial"/>
              </a:rPr>
              <a:t>Quarto nível de tópicos</a:t>
            </a:r>
            <a:endParaRPr b="0" lang="pt-PT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Quinto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Sexto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PT" sz="2000" spc="-1" strike="noStrike">
                <a:solidFill>
                  <a:srgbClr val="000000"/>
                </a:solidFill>
                <a:latin typeface="Arial"/>
              </a:rPr>
              <a:t>Sétimo nível de tópicos</a:t>
            </a:r>
            <a:endParaRPr b="0" lang="pt-PT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gif"/><Relationship Id="rId5" Type="http://schemas.openxmlformats.org/officeDocument/2006/relationships/image" Target="../media/image5.gif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0" y="0"/>
            <a:ext cx="18287640" cy="10286640"/>
          </a:xfrm>
          <a:custGeom>
            <a:avLst/>
            <a:gdLst/>
            <a:ah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>
              <a:fillRect l="0" t="0" r="0" b="-487882"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2" name="Group 2"/>
          <p:cNvGrpSpPr/>
          <p:nvPr/>
        </p:nvGrpSpPr>
        <p:grpSpPr>
          <a:xfrm>
            <a:off x="12066480" y="4314960"/>
            <a:ext cx="9107280" cy="9107280"/>
            <a:chOff x="12066480" y="4314960"/>
            <a:chExt cx="9107280" cy="9107280"/>
          </a:xfrm>
        </p:grpSpPr>
        <p:sp>
          <p:nvSpPr>
            <p:cNvPr id="43" name="CustomShape 3"/>
            <p:cNvSpPr/>
            <p:nvPr/>
          </p:nvSpPr>
          <p:spPr>
            <a:xfrm>
              <a:off x="12066480" y="4314960"/>
              <a:ext cx="9107280" cy="9107280"/>
            </a:xfrm>
            <a:custGeom>
              <a:avLst/>
              <a:gdLst/>
              <a:ah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" name="CustomShape 4"/>
            <p:cNvSpPr/>
            <p:nvPr/>
          </p:nvSpPr>
          <p:spPr>
            <a:xfrm>
              <a:off x="12920400" y="5168520"/>
              <a:ext cx="7399440" cy="7399440"/>
            </a:xfrm>
            <a:prstGeom prst="rect">
              <a:avLst/>
            </a:prstGeom>
            <a:noFill/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5" name="CustomShape 5"/>
          <p:cNvSpPr/>
          <p:nvPr/>
        </p:nvSpPr>
        <p:spPr>
          <a:xfrm rot="5400000">
            <a:off x="12948840" y="-2457360"/>
            <a:ext cx="5595840" cy="3377520"/>
          </a:xfrm>
          <a:custGeom>
            <a:avLst/>
            <a:gdLst/>
            <a:ahLst/>
            <a:rect l="l" t="t" r="r" b="b"/>
            <a:pathLst>
              <a:path w="5596092" h="3378005">
                <a:moveTo>
                  <a:pt x="0" y="0"/>
                </a:moveTo>
                <a:lnTo>
                  <a:pt x="5596092" y="0"/>
                </a:lnTo>
                <a:lnTo>
                  <a:pt x="5596092" y="3378005"/>
                </a:lnTo>
                <a:lnTo>
                  <a:pt x="0" y="3378005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2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6" name="Group 6"/>
          <p:cNvGrpSpPr/>
          <p:nvPr/>
        </p:nvGrpSpPr>
        <p:grpSpPr>
          <a:xfrm>
            <a:off x="8858160" y="705240"/>
            <a:ext cx="7577640" cy="7232760"/>
            <a:chOff x="8858160" y="705240"/>
            <a:chExt cx="7577640" cy="7232760"/>
          </a:xfrm>
        </p:grpSpPr>
        <p:sp>
          <p:nvSpPr>
            <p:cNvPr id="47" name="CustomShape 7"/>
            <p:cNvSpPr/>
            <p:nvPr/>
          </p:nvSpPr>
          <p:spPr>
            <a:xfrm>
              <a:off x="8858160" y="705240"/>
              <a:ext cx="7577640" cy="7232760"/>
            </a:xfrm>
            <a:custGeom>
              <a:avLst/>
              <a:gdLst/>
              <a:ah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" name="CustomShape 8"/>
            <p:cNvSpPr/>
            <p:nvPr/>
          </p:nvSpPr>
          <p:spPr>
            <a:xfrm>
              <a:off x="8960400" y="803160"/>
              <a:ext cx="7373160" cy="7037280"/>
            </a:xfrm>
            <a:custGeom>
              <a:avLst/>
              <a:gdLst/>
              <a:ah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" name="CustomShape 9"/>
            <p:cNvSpPr/>
            <p:nvPr/>
          </p:nvSpPr>
          <p:spPr>
            <a:xfrm>
              <a:off x="9145080" y="979200"/>
              <a:ext cx="7003800" cy="6684840"/>
            </a:xfrm>
            <a:custGeom>
              <a:avLst/>
              <a:gdLst/>
              <a:ah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 rotWithShape="0">
              <a:blip r:embed="rId3"/>
              <a:stretch>
                <a:fillRect l="-4464" t="-1527" r="-10437" b="-8693"/>
              </a:stretch>
            </a:blip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0" name="Group 10"/>
          <p:cNvGrpSpPr/>
          <p:nvPr/>
        </p:nvGrpSpPr>
        <p:grpSpPr>
          <a:xfrm>
            <a:off x="-4271760" y="-3963960"/>
            <a:ext cx="9107280" cy="9107280"/>
            <a:chOff x="-4271760" y="-3963960"/>
            <a:chExt cx="9107280" cy="9107280"/>
          </a:xfrm>
        </p:grpSpPr>
        <p:sp>
          <p:nvSpPr>
            <p:cNvPr id="51" name="CustomShape 11"/>
            <p:cNvSpPr/>
            <p:nvPr/>
          </p:nvSpPr>
          <p:spPr>
            <a:xfrm>
              <a:off x="-4271760" y="-3963960"/>
              <a:ext cx="9107280" cy="9107280"/>
            </a:xfrm>
            <a:custGeom>
              <a:avLst/>
              <a:gdLst/>
              <a:ah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" name="CustomShape 12"/>
            <p:cNvSpPr/>
            <p:nvPr/>
          </p:nvSpPr>
          <p:spPr>
            <a:xfrm>
              <a:off x="-3417840" y="-3110040"/>
              <a:ext cx="7399440" cy="7399440"/>
            </a:xfrm>
            <a:prstGeom prst="rect">
              <a:avLst/>
            </a:prstGeom>
            <a:noFill/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pic>
        <p:nvPicPr>
          <p:cNvPr id="53" name="Google Shape;96;p1" descr=""/>
          <p:cNvPicPr/>
          <p:nvPr/>
        </p:nvPicPr>
        <p:blipFill>
          <a:blip r:embed="rId4"/>
          <a:stretch/>
        </p:blipFill>
        <p:spPr>
          <a:xfrm>
            <a:off x="15805080" y="7601040"/>
            <a:ext cx="1630440" cy="1725120"/>
          </a:xfrm>
          <a:prstGeom prst="rect">
            <a:avLst/>
          </a:prstGeom>
          <a:ln>
            <a:noFill/>
          </a:ln>
        </p:spPr>
      </p:pic>
      <p:pic>
        <p:nvPicPr>
          <p:cNvPr id="54" name="Google Shape;97;p1" descr=""/>
          <p:cNvPicPr/>
          <p:nvPr/>
        </p:nvPicPr>
        <p:blipFill>
          <a:blip r:embed="rId5"/>
          <a:stretch/>
        </p:blipFill>
        <p:spPr>
          <a:xfrm>
            <a:off x="2785680" y="1517040"/>
            <a:ext cx="2535480" cy="2683080"/>
          </a:xfrm>
          <a:prstGeom prst="rect">
            <a:avLst/>
          </a:prstGeom>
          <a:ln>
            <a:noFill/>
          </a:ln>
        </p:spPr>
      </p:pic>
      <p:sp>
        <p:nvSpPr>
          <p:cNvPr id="55" name="CustomShape 13"/>
          <p:cNvSpPr/>
          <p:nvPr/>
        </p:nvSpPr>
        <p:spPr>
          <a:xfrm>
            <a:off x="-3537360" y="2629080"/>
            <a:ext cx="4159800" cy="4114440"/>
          </a:xfrm>
          <a:custGeom>
            <a:avLst/>
            <a:gdLst/>
            <a:ahLst/>
            <a:rect l="l" t="t" r="r" b="b"/>
            <a:pathLst>
              <a:path w="4160184" h="4114800">
                <a:moveTo>
                  <a:pt x="0" y="0"/>
                </a:moveTo>
                <a:lnTo>
                  <a:pt x="4160184" y="0"/>
                </a:lnTo>
                <a:lnTo>
                  <a:pt x="41601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6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" name="CustomShape 14"/>
          <p:cNvSpPr/>
          <p:nvPr/>
        </p:nvSpPr>
        <p:spPr>
          <a:xfrm>
            <a:off x="6330240" y="534564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7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15"/>
          <p:cNvSpPr/>
          <p:nvPr/>
        </p:nvSpPr>
        <p:spPr>
          <a:xfrm>
            <a:off x="281880" y="46836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8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8" name="CustomShape 16"/>
          <p:cNvSpPr/>
          <p:nvPr/>
        </p:nvSpPr>
        <p:spPr>
          <a:xfrm>
            <a:off x="11111760" y="9555840"/>
            <a:ext cx="1535400" cy="242640"/>
          </a:xfrm>
          <a:custGeom>
            <a:avLst/>
            <a:gdLst/>
            <a:ahLst/>
            <a:rect l="l" t="t" r="r" b="b"/>
            <a:pathLst>
              <a:path w="1535593" h="242903">
                <a:moveTo>
                  <a:pt x="0" y="0"/>
                </a:moveTo>
                <a:lnTo>
                  <a:pt x="1535594" y="0"/>
                </a:lnTo>
                <a:lnTo>
                  <a:pt x="1535594" y="242903"/>
                </a:lnTo>
                <a:lnTo>
                  <a:pt x="0" y="242903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9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CustomShape 17"/>
          <p:cNvSpPr/>
          <p:nvPr/>
        </p:nvSpPr>
        <p:spPr>
          <a:xfrm>
            <a:off x="1028880" y="6254640"/>
            <a:ext cx="9706320" cy="129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8490" spc="-1" strike="noStrike">
                <a:solidFill>
                  <a:srgbClr val="ffffff"/>
                </a:solidFill>
                <a:latin typeface="Arial"/>
                <a:ea typeface="Arial"/>
              </a:rPr>
              <a:t>TITULO</a:t>
            </a:r>
            <a:endParaRPr b="0" lang="pt-PT" sz="8490" spc="-1" strike="noStrike">
              <a:latin typeface="Arial"/>
            </a:endParaRPr>
          </a:p>
        </p:txBody>
      </p:sp>
      <p:sp>
        <p:nvSpPr>
          <p:cNvPr id="60" name="CustomShape 18"/>
          <p:cNvSpPr/>
          <p:nvPr/>
        </p:nvSpPr>
        <p:spPr>
          <a:xfrm>
            <a:off x="1028880" y="8755920"/>
            <a:ext cx="7613640" cy="57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140000"/>
              </a:lnSpc>
              <a:tabLst>
                <a:tab algn="l" pos="0"/>
              </a:tabLst>
            </a:pPr>
            <a:r>
              <a:rPr b="0" i="1" lang="en-US" sz="2720" spc="-1" strike="noStrike">
                <a:solidFill>
                  <a:srgbClr val="ffffff"/>
                </a:solidFill>
                <a:latin typeface="arial"/>
                <a:ea typeface="arial"/>
              </a:rPr>
              <a:t>Autores</a:t>
            </a:r>
            <a:endParaRPr b="0" lang="pt-PT" sz="272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254f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ustomShape 1"/>
          <p:cNvSpPr/>
          <p:nvPr/>
        </p:nvSpPr>
        <p:spPr>
          <a:xfrm>
            <a:off x="0" y="4097880"/>
            <a:ext cx="18287640" cy="67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en-US" sz="3200" spc="-1" strike="noStrike">
                <a:solidFill>
                  <a:srgbClr val="000000"/>
                </a:solidFill>
                <a:highlight>
                  <a:srgbClr val="ffffff"/>
                </a:highlight>
                <a:latin typeface="Calibri"/>
                <a:ea typeface="Calibri"/>
              </a:rPr>
              <a:t>VÍDEO AQUI</a:t>
            </a:r>
            <a:endParaRPr b="0" lang="pt-PT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LibreOffice/6.4.7.2$Linux_X86_64 LibreOffice_project/40$Build-2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/>
  <dc:description/>
  <dc:language>pt-PT</dc:language>
  <cp:lastModifiedBy/>
  <cp:revision>0</cp:revision>
  <dc:subject/>
  <dc:title/>
</cp:coreProperties>
</file>